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ppt/theme/themeOverride1.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 id="2147483840" r:id="rId2"/>
    <p:sldMasterId id="2147483864" r:id="rId3"/>
    <p:sldMasterId id="2147483888" r:id="rId4"/>
  </p:sldMasterIdLst>
  <p:sldIdLst>
    <p:sldId id="279" r:id="rId5"/>
    <p:sldId id="263" r:id="rId6"/>
    <p:sldId id="264" r:id="rId7"/>
    <p:sldId id="265" r:id="rId8"/>
    <p:sldId id="266" r:id="rId9"/>
    <p:sldId id="267" r:id="rId10"/>
    <p:sldId id="268" r:id="rId11"/>
    <p:sldId id="269"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1435"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presProps" Target="pres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heme" Target="theme/theme1.xml"/><Relationship Id="rId10" Type="http://schemas.openxmlformats.org/officeDocument/2006/relationships/slide" Target="slides/slide6.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7010400" y="2052960"/>
            <a:ext cx="1981200" cy="1828800"/>
          </a:xfrm>
        </p:spPr>
        <p:txBody>
          <a:bodyPr anchor="ctr">
            <a:normAutofit/>
          </a:bodyPr>
          <a:lstStyle>
            <a:lvl1pPr marL="0" indent="0" algn="l">
              <a:buNone/>
              <a:defRPr sz="19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Date Placeholder 9"/>
          <p:cNvSpPr>
            <a:spLocks noGrp="1"/>
          </p:cNvSpPr>
          <p:nvPr>
            <p:ph type="dt" sz="half" idx="10"/>
          </p:nvPr>
        </p:nvSpPr>
        <p:spPr/>
        <p:txBody>
          <a:bodyPr/>
          <a:lstStyle>
            <a:lvl1pPr>
              <a:defRPr>
                <a:solidFill>
                  <a:schemeClr val="bg2"/>
                </a:solidFill>
              </a:defRPr>
            </a:lvl1pPr>
          </a:lstStyle>
          <a:p>
            <a:fld id="{0A98AF03-7270-45C2-A683-C5E353EF01A5}" type="datetime4">
              <a:rPr lang="en-US" smtClean="0"/>
              <a:pPr/>
              <a:t>December 14, 2019</a:t>
            </a:fld>
            <a:endParaRPr lang="en-US" dirty="0"/>
          </a:p>
        </p:txBody>
      </p:sp>
      <p:sp>
        <p:nvSpPr>
          <p:cNvPr id="11" name="Slide Number Placeholder 10"/>
          <p:cNvSpPr>
            <a:spLocks noGrp="1"/>
          </p:cNvSpPr>
          <p:nvPr>
            <p:ph type="sldNum" sz="quarter" idx="11"/>
          </p:nvPr>
        </p:nvSpPr>
        <p:spPr/>
        <p:txBody>
          <a:bodyPr/>
          <a:lstStyle>
            <a:lvl1pPr>
              <a:defRPr>
                <a:solidFill>
                  <a:srgbClr val="FFFFFF"/>
                </a:solidFill>
              </a:defRPr>
            </a:lvl1pPr>
          </a:lstStyle>
          <a:p>
            <a:fld id="{8B37D5FE-740C-46F5-801A-FA5477D9711F}" type="slidenum">
              <a:rPr lang="en-US" smtClean="0"/>
              <a:pPr/>
              <a:t>‹#›</a:t>
            </a:fld>
            <a:endParaRPr lang="en-US" dirty="0"/>
          </a:p>
        </p:txBody>
      </p:sp>
      <p:sp>
        <p:nvSpPr>
          <p:cNvPr id="12" name="Footer Placeholder 11"/>
          <p:cNvSpPr>
            <a:spLocks noGrp="1"/>
          </p:cNvSpPr>
          <p:nvPr>
            <p:ph type="ftr" sz="quarter" idx="12"/>
          </p:nvPr>
        </p:nvSpPr>
        <p:spPr/>
        <p:txBody>
          <a:bodyPr/>
          <a:lstStyle>
            <a:lvl1pPr>
              <a:defRPr>
                <a:solidFill>
                  <a:schemeClr val="bg2"/>
                </a:solidFill>
              </a:defRPr>
            </a:lvl1pPr>
          </a:lstStyle>
          <a:p>
            <a:endParaRPr lang="en-US" dirty="0"/>
          </a:p>
        </p:txBody>
      </p:sp>
      <p:sp>
        <p:nvSpPr>
          <p:cNvPr id="13" name="Title 12"/>
          <p:cNvSpPr>
            <a:spLocks noGrp="1"/>
          </p:cNvSpPr>
          <p:nvPr>
            <p:ph type="title"/>
          </p:nvPr>
        </p:nvSpPr>
        <p:spPr>
          <a:xfrm>
            <a:off x="457200" y="2052960"/>
            <a:ext cx="6324600" cy="182880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152400" y="147319"/>
            <a:ext cx="6705600"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47319"/>
            <a:ext cx="1956046"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162800" y="274638"/>
            <a:ext cx="1676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B5C8118-FB93-4E87-B380-0175F2FE216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chemeClr val="bg2"/>
                </a:solidFill>
              </a:defRPr>
            </a:lvl1pPr>
          </a:lstStyle>
          <a:p>
            <a:fld id="{8B37D5FE-740C-46F5-801A-FA5477D9711F}"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98AF03-7270-45C2-A683-C5E353EF01A5}" type="datetime4">
              <a:rPr lang="en-US" smtClean="0"/>
              <a:pPr/>
              <a:t>December 14,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25A706-D8F2-4D1A-855A-CADC92600C26}"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December 14,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December 14, 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December 14,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3FC49BF1-FCD3-4395-8FF6-0047AF66228E}" type="datetime4">
              <a:rPr lang="en-US" smtClean="0"/>
              <a:pPr/>
              <a:t>December 14, 2019</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dirty="0"/>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8B37D5FE-740C-46F5-801A-FA5477D971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5A93482-8E69-40F7-BCAD-5662A6CADB2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6" name="Rounded Rectangle 15"/>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9"/>
          <p:cNvGrpSpPr>
            <a:grpSpLocks noChangeAspect="1"/>
          </p:cNvGrpSpPr>
          <p:nvPr/>
        </p:nvGrpSpPr>
        <p:grpSpPr bwMode="hidden">
          <a:xfrm>
            <a:off x="211665" y="5353963"/>
            <a:ext cx="8723376" cy="1331580"/>
            <a:chOff x="-3905250" y="4294188"/>
            <a:chExt cx="13011150" cy="1892300"/>
          </a:xfrm>
        </p:grpSpPr>
        <p:sp>
          <p:nvSpPr>
            <p:cNvPr id="11"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4"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5"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A98AF03-7270-45C2-A683-C5E353EF01A5}" type="datetime4">
              <a:rPr lang="en-US" smtClean="0"/>
              <a:pPr/>
              <a:t>December 14, 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dirty="0"/>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5A93482-8E69-40F7-BCAD-5662A6CADB2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
        <p:nvSpPr>
          <p:cNvPr id="7" name="Title 6"/>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228600" y="228600"/>
            <a:ext cx="8695944" cy="4736592"/>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Freeform 14"/>
          <p:cNvSpPr>
            <a:spLocks/>
          </p:cNvSpPr>
          <p:nvPr/>
        </p:nvSpPr>
        <p:spPr bwMode="hidden">
          <a:xfrm>
            <a:off x="6047438" y="4203592"/>
            <a:ext cx="2876429" cy="714026"/>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18"/>
          <p:cNvSpPr>
            <a:spLocks/>
          </p:cNvSpPr>
          <p:nvPr/>
        </p:nvSpPr>
        <p:spPr bwMode="hidden">
          <a:xfrm>
            <a:off x="2619320" y="4075290"/>
            <a:ext cx="5544515" cy="850138"/>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22"/>
          <p:cNvSpPr>
            <a:spLocks/>
          </p:cNvSpPr>
          <p:nvPr/>
        </p:nvSpPr>
        <p:spPr bwMode="hidden">
          <a:xfrm>
            <a:off x="2828728" y="4087562"/>
            <a:ext cx="5467980" cy="774272"/>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6"/>
          <p:cNvSpPr>
            <a:spLocks/>
          </p:cNvSpPr>
          <p:nvPr/>
        </p:nvSpPr>
        <p:spPr bwMode="hidden">
          <a:xfrm>
            <a:off x="5609489" y="4074174"/>
            <a:ext cx="3308000" cy="651549"/>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3" name="Freeform 10"/>
          <p:cNvSpPr>
            <a:spLocks/>
          </p:cNvSpPr>
          <p:nvPr/>
        </p:nvSpPr>
        <p:spPr bwMode="hidden">
          <a:xfrm>
            <a:off x="211665" y="4058555"/>
            <a:ext cx="8723376" cy="1329874"/>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9525A706-D8F2-4D1A-855A-CADC92600C26}"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December 14,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127EC2-47FB-48A1-8644-C8A81DDAA119}" type="datetime4">
              <a:rPr lang="en-US" smtClean="0"/>
              <a:pPr/>
              <a:t>December 14, 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12" name="Rounded Rectangle 11"/>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6" name="Group 5"/>
          <p:cNvGrpSpPr>
            <a:grpSpLocks noChangeAspect="1"/>
          </p:cNvGrpSpPr>
          <p:nvPr/>
        </p:nvGrpSpPr>
        <p:grpSpPr bwMode="hidden">
          <a:xfrm>
            <a:off x="211665" y="714191"/>
            <a:ext cx="8723376" cy="1329874"/>
            <a:chOff x="-3905251" y="4294188"/>
            <a:chExt cx="13027839" cy="1892300"/>
          </a:xfrm>
        </p:grpSpPr>
        <p:sp>
          <p:nvSpPr>
            <p:cNvPr id="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Date Placeholder 1"/>
          <p:cNvSpPr>
            <a:spLocks noGrp="1"/>
          </p:cNvSpPr>
          <p:nvPr>
            <p:ph type="dt" sz="half" idx="10"/>
          </p:nvPr>
        </p:nvSpPr>
        <p:spPr/>
        <p:txBody>
          <a:bodyPr/>
          <a:lstStyle/>
          <a:p>
            <a:fld id="{AE3EC3ED-7435-49F9-84C8-03CCA2F8DEDB}" type="datetime4">
              <a:rPr lang="en-US" smtClean="0"/>
              <a:pPr/>
              <a:t>December 14,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7010400" y="152399"/>
            <a:ext cx="1981200" cy="6556248"/>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400" y="153923"/>
            <a:ext cx="6705600" cy="6553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162799" y="2892277"/>
            <a:ext cx="1600201" cy="1645920"/>
          </a:xfrm>
        </p:spPr>
        <p:txBody>
          <a:bodyPr anchor="ctr"/>
          <a:lstStyle>
            <a:lvl1pPr marL="0" indent="0">
              <a:buNone/>
              <a:defRPr sz="2000">
                <a:solidFill>
                  <a:schemeClr val="bg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 name="Date Placeholder 8"/>
          <p:cNvSpPr>
            <a:spLocks noGrp="1"/>
          </p:cNvSpPr>
          <p:nvPr>
            <p:ph type="dt" sz="half" idx="10"/>
          </p:nvPr>
        </p:nvSpPr>
        <p:spPr/>
        <p:txBody>
          <a:bodyPr/>
          <a:lstStyle>
            <a:lvl1pPr>
              <a:defRPr>
                <a:solidFill>
                  <a:srgbClr val="FFFFFF"/>
                </a:solidFill>
              </a:defRPr>
            </a:lvl1pPr>
          </a:lstStyle>
          <a:p>
            <a:fld id="{FBB7EAE1-CAAC-4AEF-919E-158692B1E55E}" type="datetime4">
              <a:rPr lang="en-US" smtClean="0"/>
              <a:pPr/>
              <a:t>December 14, 2019</a:t>
            </a:fld>
            <a:endParaRPr lang="en-US"/>
          </a:p>
        </p:txBody>
      </p:sp>
      <p:sp>
        <p:nvSpPr>
          <p:cNvPr id="10" name="Slide Number Placeholder 9"/>
          <p:cNvSpPr>
            <a:spLocks noGrp="1"/>
          </p:cNvSpPr>
          <p:nvPr>
            <p:ph type="sldNum" sz="quarter" idx="11"/>
          </p:nvPr>
        </p:nvSpPr>
        <p:spPr/>
        <p:txBody>
          <a:bodyPr/>
          <a:lstStyle>
            <a:lvl1pPr>
              <a:defRPr>
                <a:solidFill>
                  <a:schemeClr val="bg2"/>
                </a:solidFill>
              </a:defRPr>
            </a:lvl1pPr>
          </a:lstStyle>
          <a:p>
            <a:fld id="{8B37D5FE-740C-46F5-801A-FA5477D9711F}" type="slidenum">
              <a:rPr lang="en-US" smtClean="0"/>
              <a:pPr/>
              <a:t>‹#›</a:t>
            </a:fld>
            <a:endParaRPr lang="en-US"/>
          </a:p>
        </p:txBody>
      </p:sp>
      <p:sp>
        <p:nvSpPr>
          <p:cNvPr id="11" name="Footer Placeholder 10"/>
          <p:cNvSpPr>
            <a:spLocks noGrp="1"/>
          </p:cNvSpPr>
          <p:nvPr>
            <p:ph type="ftr" sz="quarter" idx="12"/>
          </p:nvPr>
        </p:nvSpPr>
        <p:spPr/>
        <p:txBody>
          <a:bodyPr/>
          <a:lstStyle>
            <a:lvl1pPr>
              <a:defRPr>
                <a:solidFill>
                  <a:srgbClr val="FFFFFF"/>
                </a:solidFill>
              </a:defRPr>
            </a:lvl1pPr>
          </a:lstStyle>
          <a:p>
            <a:endParaRPr lang="en-US"/>
          </a:p>
        </p:txBody>
      </p:sp>
      <p:sp>
        <p:nvSpPr>
          <p:cNvPr id="12" name="Title 11"/>
          <p:cNvSpPr>
            <a:spLocks noGrp="1"/>
          </p:cNvSpPr>
          <p:nvPr>
            <p:ph type="title"/>
          </p:nvPr>
        </p:nvSpPr>
        <p:spPr>
          <a:xfrm>
            <a:off x="381000" y="2892277"/>
            <a:ext cx="6324600" cy="1645920"/>
          </a:xfrm>
        </p:spPr>
        <p:txBody>
          <a:bodyPr/>
          <a:lstStyle>
            <a:lvl1pPr algn="r">
              <a:defRPr sz="4200" spc="150" baseline="0"/>
            </a:lvl1pPr>
          </a:lstStyle>
          <a:p>
            <a:r>
              <a:rPr lang="en-US" smtClean="0"/>
              <a:t>Click to edit Master title style</a:t>
            </a:r>
            <a:endParaRPr lang="en-US" dirty="0"/>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3FC49BF1-FCD3-4395-8FF6-0047AF66228E}"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4" name="Text Placeholder 3"/>
          <p:cNvSpPr>
            <a:spLocks noGrp="1"/>
          </p:cNvSpPr>
          <p:nvPr>
            <p:ph type="body" sz="half" idx="2"/>
          </p:nvPr>
        </p:nvSpPr>
        <p:spPr>
          <a:xfrm>
            <a:off x="914400" y="3581400"/>
            <a:ext cx="3352800" cy="1905001"/>
          </a:xfrm>
        </p:spPr>
        <p:txBody>
          <a:bodyPr anchor="t">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grpSp>
        <p:nvGrpSpPr>
          <p:cNvPr id="2" name="Group 23"/>
          <p:cNvGrpSpPr>
            <a:grpSpLocks noChangeAspect="1"/>
          </p:cNvGrpSpPr>
          <p:nvPr/>
        </p:nvGrpSpPr>
        <p:grpSpPr bwMode="hidden">
          <a:xfrm>
            <a:off x="211665" y="714191"/>
            <a:ext cx="8723376" cy="1331580"/>
            <a:chOff x="-3905250" y="4294188"/>
            <a:chExt cx="13011150" cy="1892300"/>
          </a:xfrm>
        </p:grpSpPr>
        <p:sp>
          <p:nvSpPr>
            <p:cNvPr id="25"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6"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27"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8"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9" name="Freeform 28"/>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228600" y="228600"/>
            <a:ext cx="8695944" cy="603504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9" name="Group 8"/>
          <p:cNvGrpSpPr>
            <a:grpSpLocks noChangeAspect="1"/>
          </p:cNvGrpSpPr>
          <p:nvPr/>
        </p:nvGrpSpPr>
        <p:grpSpPr bwMode="hidden">
          <a:xfrm>
            <a:off x="211665" y="5353963"/>
            <a:ext cx="8723376" cy="1331580"/>
            <a:chOff x="-3905250" y="4294188"/>
            <a:chExt cx="13011150" cy="1892300"/>
          </a:xfrm>
        </p:grpSpPr>
        <p:sp>
          <p:nvSpPr>
            <p:cNvPr id="10"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1"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2"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3"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14" name="Freeform 10"/>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2FB5AFD-D735-4504-A039-ADEBB6448D55}"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1" name="Rounded Rectangle 20"/>
          <p:cNvSpPr/>
          <p:nvPr/>
        </p:nvSpPr>
        <p:spPr bwMode="hidden">
          <a:xfrm>
            <a:off x="228600" y="228600"/>
            <a:ext cx="8695944" cy="1426464"/>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AB5C8118-FB93-4E87-B380-0175F2FE216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grpSp>
        <p:nvGrpSpPr>
          <p:cNvPr id="15" name="Group 14"/>
          <p:cNvGrpSpPr>
            <a:grpSpLocks noChangeAspect="1"/>
          </p:cNvGrpSpPr>
          <p:nvPr/>
        </p:nvGrpSpPr>
        <p:grpSpPr bwMode="hidden">
          <a:xfrm>
            <a:off x="211665" y="714191"/>
            <a:ext cx="8723376" cy="1331580"/>
            <a:chOff x="-3905250" y="4294188"/>
            <a:chExt cx="13011150" cy="1892300"/>
          </a:xfrm>
        </p:grpSpPr>
        <p:sp>
          <p:nvSpPr>
            <p:cNvPr id="16"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7"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0" name="Freeform 19"/>
            <p:cNvSpPr>
              <a:spLocks/>
            </p:cNvSpPr>
            <p:nvPr/>
          </p:nvSpPr>
          <p:spPr bwMode="hidden">
            <a:xfrm>
              <a:off x="-3905250" y="4294188"/>
              <a:ext cx="13011150"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Vertical Title 1"/>
          <p:cNvSpPr>
            <a:spLocks noGrp="1"/>
          </p:cNvSpPr>
          <p:nvPr>
            <p:ph type="title" orient="vert"/>
          </p:nvPr>
        </p:nvSpPr>
        <p:spPr>
          <a:xfrm>
            <a:off x="6629400" y="1447800"/>
            <a:ext cx="2057400" cy="4487333"/>
          </a:xfrm>
        </p:spPr>
        <p:txBody>
          <a:bodyPr vert="eaVert" anchor="ctr"/>
          <a:lstStyle>
            <a:lvl1pPr algn="l">
              <a:defRPr>
                <a:solidFill>
                  <a:schemeClr val="tx2"/>
                </a:solidFill>
              </a:defRPr>
            </a:lvl1p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A98AF03-7270-45C2-A683-C5E353EF01A5}" type="datetime4">
              <a:rPr lang="en-US" smtClean="0"/>
              <a:pPr/>
              <a:t>December 14, 2019</a:t>
            </a:fld>
            <a:endParaRPr lang="en-US" dirty="0"/>
          </a:p>
        </p:txBody>
      </p:sp>
      <p:sp>
        <p:nvSpPr>
          <p:cNvPr id="17" name="Footer Placeholder 16"/>
          <p:cNvSpPr>
            <a:spLocks noGrp="1"/>
          </p:cNvSpPr>
          <p:nvPr>
            <p:ph type="ftr" sz="quarter" idx="11"/>
          </p:nvPr>
        </p:nvSpPr>
        <p:spPr/>
        <p:txBody>
          <a:bodyPr/>
          <a:lstStyle/>
          <a:p>
            <a:endParaRPr lang="en-US" dirty="0"/>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B37D5FE-740C-46F5-801A-FA5477D9711F}" type="slidenum">
              <a:rPr lang="en-US" smtClean="0"/>
              <a:pPr/>
              <a:t>‹#›</a:t>
            </a:fld>
            <a:endParaRPr lang="en-US" dirty="0"/>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5A93482-8E69-40F7-BCAD-5662A6CADB2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FBB7EAE1-CAAC-4AEF-919E-158692B1E55E}" type="datetime4">
              <a:rPr lang="en-US" smtClean="0"/>
              <a:pPr/>
              <a:t>December 14, 2019</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B37D5FE-740C-46F5-801A-FA5477D9711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9525A706-D8F2-4D1A-855A-CADC92600C26}"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99B4F123-1704-49AC-9D15-C4B1462B8014}" type="datetime4">
              <a:rPr lang="en-US" smtClean="0"/>
              <a:pPr/>
              <a:t>December 14,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3127EC2-47FB-48A1-8644-C8A81DDAA119}" type="datetime4">
              <a:rPr lang="en-US" smtClean="0"/>
              <a:pPr/>
              <a:t>December 14, 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2"/>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525A706-D8F2-4D1A-855A-CADC92600C26}"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3EC3ED-7435-49F9-84C8-03CCA2F8DEDB}" type="datetime4">
              <a:rPr lang="en-US" smtClean="0"/>
              <a:pPr/>
              <a:t>December 14,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FC49BF1-FCD3-4395-8FF6-0047AF66228E}"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December 14, 2019</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dirty="0"/>
          </a:p>
        </p:txBody>
      </p:sp>
      <p:sp>
        <p:nvSpPr>
          <p:cNvPr id="7" name="Slide Number Placeholder 6"/>
          <p:cNvSpPr>
            <a:spLocks noGrp="1"/>
          </p:cNvSpPr>
          <p:nvPr>
            <p:ph type="sldNum" sz="quarter" idx="12"/>
          </p:nvPr>
        </p:nvSpPr>
        <p:spPr>
          <a:xfrm>
            <a:off x="146304" y="6208776"/>
            <a:ext cx="457200" cy="457200"/>
          </a:xfrm>
        </p:spPr>
        <p:txBody>
          <a:bodyPr/>
          <a:lstStyle/>
          <a:p>
            <a:fld id="{8B37D5FE-740C-46F5-801A-FA5477D9711F}"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2FB5AFD-D735-4504-A039-ADEBB6448D55}"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B5C8118-FB93-4E87-B380-0175F2FE2167}" type="datetime4">
              <a:rPr lang="en-US" smtClean="0"/>
              <a:pPr/>
              <a:t>December 14, 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457200" y="1722438"/>
            <a:ext cx="4040188"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438399"/>
            <a:ext cx="4040188"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399"/>
            <a:ext cx="4041775" cy="368776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9B4F123-1704-49AC-9D15-C4B1462B8014}" type="datetime4">
              <a:rPr lang="en-US" smtClean="0"/>
              <a:pPr/>
              <a:t>December 14, 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B37D5FE-740C-46F5-801A-FA5477D9711F}"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E3127EC2-47FB-48A1-8644-C8A81DDAA119}" type="datetime4">
              <a:rPr lang="en-US" smtClean="0"/>
              <a:pPr/>
              <a:t>December 14, 2019</a:t>
            </a:fld>
            <a:endParaRPr lang="en-US"/>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B37D5FE-740C-46F5-801A-FA5477D9711F}" type="slidenum">
              <a:rPr lang="en-US" smtClean="0"/>
              <a:pPr/>
              <a:t>‹#›</a:t>
            </a:fld>
            <a:endParaRPr lang="en-US"/>
          </a:p>
        </p:txBody>
      </p:sp>
      <p:sp>
        <p:nvSpPr>
          <p:cNvPr id="6" name="Title 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152400" y="150919"/>
            <a:ext cx="8831802" cy="6556248"/>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AE3EC3ED-7435-49F9-84C8-03CCA2F8DEDB}" type="datetime4">
              <a:rPr lang="en-US" smtClean="0"/>
              <a:pPr/>
              <a:t>December 14, 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B37D5FE-740C-46F5-801A-FA5477D971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10" name="Rectangle 9"/>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7010400" y="150876"/>
            <a:ext cx="1981200" cy="655624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152400" y="152400"/>
            <a:ext cx="6705600" cy="65532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609600" y="304800"/>
            <a:ext cx="5867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7159752" y="2130552"/>
            <a:ext cx="1673352" cy="2816352"/>
          </a:xfrm>
        </p:spPr>
        <p:txBody>
          <a:bodyPr tIns="0"/>
          <a:lstStyle>
            <a:lvl1pPr marL="0" indent="0">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FC49BF1-FCD3-4395-8FF6-0047AF66228E}"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ln>
            <a:noFill/>
          </a:ln>
        </p:spPr>
        <p:txBody>
          <a:bodyPr/>
          <a:lstStyle>
            <a:lvl1pPr>
              <a:defRPr>
                <a:solidFill>
                  <a:srgbClr val="FFFFFF"/>
                </a:solidFill>
              </a:defRPr>
            </a:lvl1pPr>
          </a:lstStyle>
          <a:p>
            <a:fld id="{8B37D5FE-740C-46F5-801A-FA5477D9711F}" type="slidenum">
              <a:rPr lang="en-US" smtClean="0"/>
              <a:pPr/>
              <a:t>‹#›</a:t>
            </a:fld>
            <a:endParaRPr lang="en-US"/>
          </a:p>
        </p:txBody>
      </p:sp>
      <p:sp>
        <p:nvSpPr>
          <p:cNvPr id="11" name="Title 10"/>
          <p:cNvSpPr>
            <a:spLocks noGrp="1"/>
          </p:cNvSpPr>
          <p:nvPr>
            <p:ph type="title"/>
          </p:nvPr>
        </p:nvSpPr>
        <p:spPr>
          <a:xfrm>
            <a:off x="7159752" y="457200"/>
            <a:ext cx="1675660" cy="1673352"/>
          </a:xfrm>
        </p:spPr>
        <p:txBody>
          <a:bodyPr anchor="b"/>
          <a:lstStyle>
            <a:lvl1pPr algn="l">
              <a:defRPr sz="2000" spc="150" baseline="0"/>
            </a:lvl1pPr>
          </a:lstStyle>
          <a:p>
            <a:r>
              <a:rPr lang="en-US" smtClean="0"/>
              <a:t>Click to edit Master title style</a:t>
            </a:r>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ectangle 8"/>
          <p:cNvSpPr/>
          <p:nvPr/>
        </p:nvSpPr>
        <p:spPr>
          <a:xfrm>
            <a:off x="7010400" y="150876"/>
            <a:ext cx="1981200" cy="6556248"/>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152400" y="152400"/>
            <a:ext cx="6705600" cy="6553200"/>
          </a:xfrm>
        </p:spPr>
        <p:txBody>
          <a:bodyPr anchor="ct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7162800" y="2133600"/>
            <a:ext cx="1676400" cy="2971800"/>
          </a:xfrm>
        </p:spPr>
        <p:txBody>
          <a:bodyPr tIns="0"/>
          <a:lstStyle>
            <a:lvl1pPr marL="0" indent="0">
              <a:buNone/>
              <a:defRPr sz="14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A861222-2C8B-4501-BE87-6797EC025925}" type="datetime4">
              <a:rPr lang="en-US" smtClean="0"/>
              <a:pPr/>
              <a:t>December 14, 2019</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8B37D5FE-740C-46F5-801A-FA5477D9711F}" type="slidenum">
              <a:rPr lang="en-US" smtClean="0"/>
              <a:pPr/>
              <a:t>‹#›</a:t>
            </a:fld>
            <a:endParaRPr lang="en-US"/>
          </a:p>
        </p:txBody>
      </p:sp>
      <p:sp>
        <p:nvSpPr>
          <p:cNvPr id="10" name="Title 9"/>
          <p:cNvSpPr>
            <a:spLocks noGrp="1"/>
          </p:cNvSpPr>
          <p:nvPr>
            <p:ph type="title"/>
          </p:nvPr>
        </p:nvSpPr>
        <p:spPr>
          <a:xfrm>
            <a:off x="7162800" y="460248"/>
            <a:ext cx="1676400" cy="1673352"/>
          </a:xfrm>
        </p:spPr>
        <p:txBody>
          <a:bodyPr anchor="b"/>
          <a:lstStyle>
            <a:lvl1pPr algn="l">
              <a:defRPr sz="2000" spc="150" baseline="0">
                <a:solidFill>
                  <a:schemeClr val="tx2"/>
                </a:solidFill>
              </a:defRPr>
            </a:lvl1pPr>
          </a:lstStyle>
          <a:p>
            <a:r>
              <a:rPr lang="en-US" smtClean="0"/>
              <a:t>Click to edit Master 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152400" y="1634971"/>
            <a:ext cx="8831802" cy="5045476"/>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52399" y="152400"/>
            <a:ext cx="8814047" cy="134644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381000" y="355847"/>
            <a:ext cx="8381260" cy="105439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380999" y="1719071"/>
            <a:ext cx="8407893" cy="440740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70888" y="6356350"/>
            <a:ext cx="2133600" cy="274320"/>
          </a:xfrm>
          <a:prstGeom prst="rect">
            <a:avLst/>
          </a:prstGeom>
        </p:spPr>
        <p:txBody>
          <a:bodyPr vert="horz" lIns="91440" tIns="45720" rIns="91440" bIns="45720" rtlCol="0" anchor="ctr"/>
          <a:lstStyle>
            <a:lvl1pPr algn="l">
              <a:defRPr sz="1100">
                <a:solidFill>
                  <a:schemeClr val="tx2"/>
                </a:solidFill>
              </a:defRPr>
            </a:lvl1pPr>
          </a:lstStyle>
          <a:p>
            <a:fld id="{16C01193-8287-4834-A286-6B880643E934}" type="datetime4">
              <a:rPr lang="en-US" smtClean="0"/>
              <a:pPr/>
              <a:t>December 14, 2019</a:t>
            </a:fld>
            <a:endParaRPr lang="en-US"/>
          </a:p>
        </p:txBody>
      </p:sp>
      <p:sp>
        <p:nvSpPr>
          <p:cNvPr id="5" name="Footer Placeholder 4"/>
          <p:cNvSpPr>
            <a:spLocks noGrp="1"/>
          </p:cNvSpPr>
          <p:nvPr>
            <p:ph type="ftr" sz="quarter" idx="3"/>
          </p:nvPr>
        </p:nvSpPr>
        <p:spPr>
          <a:xfrm>
            <a:off x="3048000" y="6356350"/>
            <a:ext cx="3352800" cy="274320"/>
          </a:xfrm>
          <a:prstGeom prst="rect">
            <a:avLst/>
          </a:prstGeom>
        </p:spPr>
        <p:txBody>
          <a:bodyPr vert="horz" lIns="91440" tIns="45720" rIns="91440" bIns="45720" rtlCol="0" anchor="ctr"/>
          <a:lstStyle>
            <a:lvl1pPr algn="ctr">
              <a:defRPr sz="1100">
                <a:solidFill>
                  <a:schemeClr val="tx2"/>
                </a:solidFill>
              </a:defRPr>
            </a:lvl1pPr>
          </a:lstStyle>
          <a:p>
            <a:endParaRPr lang="en-US" dirty="0"/>
          </a:p>
        </p:txBody>
      </p:sp>
      <p:sp>
        <p:nvSpPr>
          <p:cNvPr id="6" name="Slide Number Placeholder 5"/>
          <p:cNvSpPr>
            <a:spLocks noGrp="1"/>
          </p:cNvSpPr>
          <p:nvPr>
            <p:ph type="sldNum" sz="quarter" idx="4"/>
          </p:nvPr>
        </p:nvSpPr>
        <p:spPr>
          <a:xfrm>
            <a:off x="8234680" y="6355080"/>
            <a:ext cx="582966" cy="274320"/>
          </a:xfrm>
          <a:prstGeom prst="rect">
            <a:avLst/>
          </a:prstGeom>
          <a:ln w="19050">
            <a:noFill/>
          </a:ln>
        </p:spPr>
        <p:txBody>
          <a:bodyPr vert="horz" lIns="91440" tIns="45720" rIns="91440" bIns="45720" rtlCol="0" anchor="ctr"/>
          <a:lstStyle>
            <a:lvl1pPr algn="ctr">
              <a:defRPr sz="1100">
                <a:solidFill>
                  <a:schemeClr val="tx2"/>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hf hdr="0"/>
  <p:txStyles>
    <p:titleStyle>
      <a:lvl1pPr algn="ctr" defTabSz="914400" rtl="1" eaLnBrk="1" latinLnBrk="0" hangingPunct="1">
        <a:spcBef>
          <a:spcPct val="0"/>
        </a:spcBef>
        <a:buNone/>
        <a:defRPr sz="3200" kern="1200" cap="all" spc="200" baseline="0">
          <a:ln>
            <a:noFill/>
          </a:ln>
          <a:solidFill>
            <a:schemeClr val="bg1"/>
          </a:solidFill>
          <a:effectLst/>
          <a:latin typeface="+mj-lt"/>
          <a:ea typeface="+mj-ea"/>
          <a:cs typeface="+mj-cs"/>
        </a:defRPr>
      </a:lvl1pPr>
    </p:titleStyle>
    <p:bodyStyle>
      <a:lvl1pPr marL="274320" indent="-228600" algn="r" defTabSz="914400" rtl="1" eaLnBrk="1" latinLnBrk="0" hangingPunct="1">
        <a:spcBef>
          <a:spcPct val="20000"/>
        </a:spcBef>
        <a:buClr>
          <a:schemeClr val="accent1"/>
        </a:buClr>
        <a:buFont typeface="Wingdings 2" pitchFamily="18" charset="2"/>
        <a:buChar char=""/>
        <a:defRPr sz="2000" kern="1200" spc="150" baseline="0">
          <a:solidFill>
            <a:schemeClr val="tx2"/>
          </a:solidFill>
          <a:latin typeface="+mn-lt"/>
          <a:ea typeface="+mn-ea"/>
          <a:cs typeface="+mn-cs"/>
        </a:defRPr>
      </a:lvl1pPr>
      <a:lvl2pPr marL="548640" indent="-182880" algn="r" defTabSz="914400" rtl="1" eaLnBrk="1" latinLnBrk="0" hangingPunct="1">
        <a:spcBef>
          <a:spcPct val="20000"/>
        </a:spcBef>
        <a:buClr>
          <a:schemeClr val="accent2"/>
        </a:buClr>
        <a:buFont typeface="Wingdings" pitchFamily="2" charset="2"/>
        <a:buChar char="§"/>
        <a:defRPr sz="1800" kern="1200" spc="100" baseline="0">
          <a:solidFill>
            <a:schemeClr val="tx2"/>
          </a:solidFill>
          <a:latin typeface="+mn-lt"/>
          <a:ea typeface="+mn-ea"/>
          <a:cs typeface="+mn-cs"/>
        </a:defRPr>
      </a:lvl2pPr>
      <a:lvl3pPr marL="822960" indent="-182880" algn="r" defTabSz="914400" rtl="1" eaLnBrk="1" latinLnBrk="0" hangingPunct="1">
        <a:spcBef>
          <a:spcPct val="20000"/>
        </a:spcBef>
        <a:buClr>
          <a:schemeClr val="accent3"/>
        </a:buClr>
        <a:buFont typeface="Wingdings" pitchFamily="2" charset="2"/>
        <a:buChar char="§"/>
        <a:defRPr sz="1600" kern="1200" spc="100" baseline="0">
          <a:solidFill>
            <a:schemeClr val="tx2"/>
          </a:solidFill>
          <a:latin typeface="+mn-lt"/>
          <a:ea typeface="+mn-ea"/>
          <a:cs typeface="+mn-cs"/>
        </a:defRPr>
      </a:lvl3pPr>
      <a:lvl4pPr marL="1097280" indent="-182880" algn="r" defTabSz="914400" rtl="1" eaLnBrk="1" latinLnBrk="0" hangingPunct="1">
        <a:spcBef>
          <a:spcPct val="20000"/>
        </a:spcBef>
        <a:buClr>
          <a:schemeClr val="accent4"/>
        </a:buClr>
        <a:buFont typeface="Wingdings" pitchFamily="2" charset="2"/>
        <a:buChar char="§"/>
        <a:defRPr sz="1400" kern="1200">
          <a:solidFill>
            <a:schemeClr val="tx2"/>
          </a:solidFill>
          <a:latin typeface="+mn-lt"/>
          <a:ea typeface="+mn-ea"/>
          <a:cs typeface="+mn-cs"/>
        </a:defRPr>
      </a:lvl4pPr>
      <a:lvl5pPr marL="1280160" indent="-182880" algn="r" defTabSz="914400" rtl="1" eaLnBrk="1" latinLnBrk="0" hangingPunct="1">
        <a:spcBef>
          <a:spcPct val="20000"/>
        </a:spcBef>
        <a:buClr>
          <a:schemeClr val="accent6"/>
        </a:buClr>
        <a:buFont typeface="Wingdings" pitchFamily="2" charset="2"/>
        <a:buChar char="§"/>
        <a:defRPr sz="1300" kern="1200" spc="100" baseline="0">
          <a:solidFill>
            <a:schemeClr val="tx2"/>
          </a:solidFill>
          <a:latin typeface="+mn-lt"/>
          <a:ea typeface="+mn-ea"/>
          <a:cs typeface="+mn-cs"/>
        </a:defRPr>
      </a:lvl5pPr>
      <a:lvl6pPr marL="1554480" indent="-182880" algn="r" defTabSz="914400" rtl="1"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r" defTabSz="914400" rtl="1"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r" defTabSz="914400" rtl="1"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r" defTabSz="914400" rtl="1"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16C01193-8287-4834-A286-6B880643E934}" type="datetime4">
              <a:rPr lang="en-US" smtClean="0"/>
              <a:pPr/>
              <a:t>December 14, 2019</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p:txStyles>
    <p:titleStyle>
      <a:lvl1pPr algn="l" defTabSz="914400" rtl="1"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r" defTabSz="914400" rtl="1"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r" defTabSz="914400" rtl="1"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r" defTabSz="914400" rtl="1"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5944" cy="2468880"/>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 name="Group 15"/>
          <p:cNvGrpSpPr>
            <a:grpSpLocks noChangeAspect="1"/>
          </p:cNvGrpSpPr>
          <p:nvPr/>
        </p:nvGrpSpPr>
        <p:grpSpPr bwMode="hidden">
          <a:xfrm>
            <a:off x="211665" y="1679429"/>
            <a:ext cx="8723376" cy="1329874"/>
            <a:chOff x="-3905251" y="4294188"/>
            <a:chExt cx="13027839" cy="1892300"/>
          </a:xfrm>
        </p:grpSpPr>
        <p:sp>
          <p:nvSpPr>
            <p:cNvPr id="17" name="Freeform 14"/>
            <p:cNvSpPr>
              <a:spLocks/>
            </p:cNvSpPr>
            <p:nvPr/>
          </p:nvSpPr>
          <p:spPr bwMode="hidden">
            <a:xfrm>
              <a:off x="4810125" y="4500563"/>
              <a:ext cx="4295775" cy="1016000"/>
            </a:xfrm>
            <a:custGeom>
              <a:avLst/>
              <a:gdLst/>
              <a:ahLst/>
              <a:cxnLst>
                <a:cxn ang="0">
                  <a:pos x="2700" y="0"/>
                </a:cxn>
                <a:cxn ang="0">
                  <a:pos x="2700" y="0"/>
                </a:cxn>
                <a:cxn ang="0">
                  <a:pos x="2586" y="18"/>
                </a:cxn>
                <a:cxn ang="0">
                  <a:pos x="2470" y="38"/>
                </a:cxn>
                <a:cxn ang="0">
                  <a:pos x="2352" y="60"/>
                </a:cxn>
                <a:cxn ang="0">
                  <a:pos x="2230" y="82"/>
                </a:cxn>
                <a:cxn ang="0">
                  <a:pos x="2106" y="108"/>
                </a:cxn>
                <a:cxn ang="0">
                  <a:pos x="1978" y="134"/>
                </a:cxn>
                <a:cxn ang="0">
                  <a:pos x="1848" y="164"/>
                </a:cxn>
                <a:cxn ang="0">
                  <a:pos x="1714" y="194"/>
                </a:cxn>
                <a:cxn ang="0">
                  <a:pos x="1714" y="194"/>
                </a:cxn>
                <a:cxn ang="0">
                  <a:pos x="1472" y="252"/>
                </a:cxn>
                <a:cxn ang="0">
                  <a:pos x="1236" y="304"/>
                </a:cxn>
                <a:cxn ang="0">
                  <a:pos x="1010" y="352"/>
                </a:cxn>
                <a:cxn ang="0">
                  <a:pos x="792" y="398"/>
                </a:cxn>
                <a:cxn ang="0">
                  <a:pos x="584" y="438"/>
                </a:cxn>
                <a:cxn ang="0">
                  <a:pos x="382" y="474"/>
                </a:cxn>
                <a:cxn ang="0">
                  <a:pos x="188" y="508"/>
                </a:cxn>
                <a:cxn ang="0">
                  <a:pos x="0" y="538"/>
                </a:cxn>
                <a:cxn ang="0">
                  <a:pos x="0" y="538"/>
                </a:cxn>
                <a:cxn ang="0">
                  <a:pos x="130" y="556"/>
                </a:cxn>
                <a:cxn ang="0">
                  <a:pos x="254" y="572"/>
                </a:cxn>
                <a:cxn ang="0">
                  <a:pos x="374" y="586"/>
                </a:cxn>
                <a:cxn ang="0">
                  <a:pos x="492" y="598"/>
                </a:cxn>
                <a:cxn ang="0">
                  <a:pos x="606" y="610"/>
                </a:cxn>
                <a:cxn ang="0">
                  <a:pos x="716" y="618"/>
                </a:cxn>
                <a:cxn ang="0">
                  <a:pos x="822" y="626"/>
                </a:cxn>
                <a:cxn ang="0">
                  <a:pos x="926" y="632"/>
                </a:cxn>
                <a:cxn ang="0">
                  <a:pos x="1028" y="636"/>
                </a:cxn>
                <a:cxn ang="0">
                  <a:pos x="1126" y="638"/>
                </a:cxn>
                <a:cxn ang="0">
                  <a:pos x="1220" y="640"/>
                </a:cxn>
                <a:cxn ang="0">
                  <a:pos x="1312" y="640"/>
                </a:cxn>
                <a:cxn ang="0">
                  <a:pos x="1402" y="638"/>
                </a:cxn>
                <a:cxn ang="0">
                  <a:pos x="1490" y="636"/>
                </a:cxn>
                <a:cxn ang="0">
                  <a:pos x="1574" y="632"/>
                </a:cxn>
                <a:cxn ang="0">
                  <a:pos x="1656" y="626"/>
                </a:cxn>
                <a:cxn ang="0">
                  <a:pos x="1734" y="620"/>
                </a:cxn>
                <a:cxn ang="0">
                  <a:pos x="1812" y="612"/>
                </a:cxn>
                <a:cxn ang="0">
                  <a:pos x="1886" y="602"/>
                </a:cxn>
                <a:cxn ang="0">
                  <a:pos x="1960" y="592"/>
                </a:cxn>
                <a:cxn ang="0">
                  <a:pos x="2030" y="580"/>
                </a:cxn>
                <a:cxn ang="0">
                  <a:pos x="2100" y="568"/>
                </a:cxn>
                <a:cxn ang="0">
                  <a:pos x="2166" y="554"/>
                </a:cxn>
                <a:cxn ang="0">
                  <a:pos x="2232" y="540"/>
                </a:cxn>
                <a:cxn ang="0">
                  <a:pos x="2296" y="524"/>
                </a:cxn>
                <a:cxn ang="0">
                  <a:pos x="2358" y="508"/>
                </a:cxn>
                <a:cxn ang="0">
                  <a:pos x="2418" y="490"/>
                </a:cxn>
                <a:cxn ang="0">
                  <a:pos x="2478" y="472"/>
                </a:cxn>
                <a:cxn ang="0">
                  <a:pos x="2592" y="432"/>
                </a:cxn>
                <a:cxn ang="0">
                  <a:pos x="2702" y="390"/>
                </a:cxn>
                <a:cxn ang="0">
                  <a:pos x="2702" y="390"/>
                </a:cxn>
                <a:cxn ang="0">
                  <a:pos x="2706" y="388"/>
                </a:cxn>
                <a:cxn ang="0">
                  <a:pos x="2706" y="388"/>
                </a:cxn>
                <a:cxn ang="0">
                  <a:pos x="2706" y="0"/>
                </a:cxn>
                <a:cxn ang="0">
                  <a:pos x="2706" y="0"/>
                </a:cxn>
                <a:cxn ang="0">
                  <a:pos x="2700" y="0"/>
                </a:cxn>
                <a:cxn ang="0">
                  <a:pos x="2700" y="0"/>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714" y="194"/>
                  </a:lnTo>
                  <a:lnTo>
                    <a:pt x="1472" y="252"/>
                  </a:lnTo>
                  <a:lnTo>
                    <a:pt x="1236" y="304"/>
                  </a:lnTo>
                  <a:lnTo>
                    <a:pt x="1010" y="352"/>
                  </a:lnTo>
                  <a:lnTo>
                    <a:pt x="792" y="398"/>
                  </a:lnTo>
                  <a:lnTo>
                    <a:pt x="584" y="438"/>
                  </a:lnTo>
                  <a:lnTo>
                    <a:pt x="382" y="474"/>
                  </a:lnTo>
                  <a:lnTo>
                    <a:pt x="188" y="508"/>
                  </a:lnTo>
                  <a:lnTo>
                    <a:pt x="0" y="53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2" y="390"/>
                  </a:lnTo>
                  <a:lnTo>
                    <a:pt x="2706" y="388"/>
                  </a:lnTo>
                  <a:lnTo>
                    <a:pt x="2706" y="388"/>
                  </a:lnTo>
                  <a:lnTo>
                    <a:pt x="2706" y="0"/>
                  </a:lnTo>
                  <a:lnTo>
                    <a:pt x="2706" y="0"/>
                  </a:lnTo>
                  <a:lnTo>
                    <a:pt x="2700" y="0"/>
                  </a:lnTo>
                  <a:lnTo>
                    <a:pt x="2700" y="0"/>
                  </a:lnTo>
                  <a:close/>
                </a:path>
              </a:pathLst>
            </a:custGeom>
            <a:solidFill>
              <a:schemeClr val="bg2">
                <a:alpha val="29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8" name="Freeform 18"/>
            <p:cNvSpPr>
              <a:spLocks/>
            </p:cNvSpPr>
            <p:nvPr/>
          </p:nvSpPr>
          <p:spPr bwMode="hidden">
            <a:xfrm>
              <a:off x="-309563" y="4318000"/>
              <a:ext cx="8280401" cy="1209675"/>
            </a:xfrm>
            <a:custGeom>
              <a:avLst/>
              <a:gdLst/>
              <a:ahLst/>
              <a:cxnLst>
                <a:cxn ang="0">
                  <a:pos x="5216" y="714"/>
                </a:cxn>
                <a:cxn ang="0">
                  <a:pos x="4984" y="686"/>
                </a:cxn>
                <a:cxn ang="0">
                  <a:pos x="4478" y="610"/>
                </a:cxn>
                <a:cxn ang="0">
                  <a:pos x="3914" y="508"/>
                </a:cxn>
                <a:cxn ang="0">
                  <a:pos x="3286" y="374"/>
                </a:cxn>
                <a:cxn ang="0">
                  <a:pos x="2946" y="296"/>
                </a:cxn>
                <a:cxn ang="0">
                  <a:pos x="2682" y="236"/>
                </a:cxn>
                <a:cxn ang="0">
                  <a:pos x="2430" y="184"/>
                </a:cxn>
                <a:cxn ang="0">
                  <a:pos x="2190" y="140"/>
                </a:cxn>
                <a:cxn ang="0">
                  <a:pos x="1960" y="102"/>
                </a:cxn>
                <a:cxn ang="0">
                  <a:pos x="1740" y="72"/>
                </a:cxn>
                <a:cxn ang="0">
                  <a:pos x="1334" y="28"/>
                </a:cxn>
                <a:cxn ang="0">
                  <a:pos x="970" y="4"/>
                </a:cxn>
                <a:cxn ang="0">
                  <a:pos x="644" y="0"/>
                </a:cxn>
                <a:cxn ang="0">
                  <a:pos x="358" y="10"/>
                </a:cxn>
                <a:cxn ang="0">
                  <a:pos x="110" y="32"/>
                </a:cxn>
                <a:cxn ang="0">
                  <a:pos x="0" y="48"/>
                </a:cxn>
                <a:cxn ang="0">
                  <a:pos x="314" y="86"/>
                </a:cxn>
                <a:cxn ang="0">
                  <a:pos x="652" y="140"/>
                </a:cxn>
                <a:cxn ang="0">
                  <a:pos x="1014" y="210"/>
                </a:cxn>
                <a:cxn ang="0">
                  <a:pos x="1402" y="296"/>
                </a:cxn>
                <a:cxn ang="0">
                  <a:pos x="1756" y="378"/>
                </a:cxn>
                <a:cxn ang="0">
                  <a:pos x="2408" y="516"/>
                </a:cxn>
                <a:cxn ang="0">
                  <a:pos x="2708" y="572"/>
                </a:cxn>
                <a:cxn ang="0">
                  <a:pos x="2992" y="620"/>
                </a:cxn>
                <a:cxn ang="0">
                  <a:pos x="3260" y="662"/>
                </a:cxn>
                <a:cxn ang="0">
                  <a:pos x="3512" y="694"/>
                </a:cxn>
                <a:cxn ang="0">
                  <a:pos x="3750" y="722"/>
                </a:cxn>
                <a:cxn ang="0">
                  <a:pos x="3974" y="740"/>
                </a:cxn>
                <a:cxn ang="0">
                  <a:pos x="4184" y="754"/>
                </a:cxn>
                <a:cxn ang="0">
                  <a:pos x="4384" y="762"/>
                </a:cxn>
                <a:cxn ang="0">
                  <a:pos x="4570" y="762"/>
                </a:cxn>
                <a:cxn ang="0">
                  <a:pos x="4746" y="758"/>
                </a:cxn>
                <a:cxn ang="0">
                  <a:pos x="4912" y="748"/>
                </a:cxn>
                <a:cxn ang="0">
                  <a:pos x="5068" y="732"/>
                </a:cxn>
                <a:cxn ang="0">
                  <a:pos x="5216" y="714"/>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0" y="48"/>
                  </a:lnTo>
                  <a:lnTo>
                    <a:pt x="154" y="66"/>
                  </a:lnTo>
                  <a:lnTo>
                    <a:pt x="314" y="86"/>
                  </a:lnTo>
                  <a:lnTo>
                    <a:pt x="480" y="112"/>
                  </a:lnTo>
                  <a:lnTo>
                    <a:pt x="652" y="140"/>
                  </a:lnTo>
                  <a:lnTo>
                    <a:pt x="830" y="174"/>
                  </a:lnTo>
                  <a:lnTo>
                    <a:pt x="1014" y="210"/>
                  </a:lnTo>
                  <a:lnTo>
                    <a:pt x="1206" y="250"/>
                  </a:lnTo>
                  <a:lnTo>
                    <a:pt x="1402" y="296"/>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lnTo>
                    <a:pt x="5216" y="714"/>
                  </a:lnTo>
                  <a:close/>
                </a:path>
              </a:pathLst>
            </a:custGeom>
            <a:solidFill>
              <a:schemeClr val="bg2">
                <a:alpha val="40000"/>
              </a:schemeClr>
            </a:solidFill>
            <a:ln w="9525">
              <a:noFill/>
              <a:round/>
              <a:headEnd/>
              <a:tailEnd/>
            </a:ln>
          </p:spPr>
          <p:txBody>
            <a:bodyPr vert="horz" wrap="square" lIns="91440" tIns="45720" rIns="91440" bIns="45720" numCol="1" anchor="t" anchorCtr="0" compatLnSpc="1">
              <a:prstTxWarp prst="textNoShape">
                <a:avLst/>
              </a:prstTxWarp>
            </a:bodyPr>
            <a:lstStyle/>
            <a:p>
              <a:endParaRPr lang="en-US"/>
            </a:p>
          </p:txBody>
        </p:sp>
        <p:sp>
          <p:nvSpPr>
            <p:cNvPr id="19" name="Freeform 22"/>
            <p:cNvSpPr>
              <a:spLocks/>
            </p:cNvSpPr>
            <p:nvPr/>
          </p:nvSpPr>
          <p:spPr bwMode="hidden">
            <a:xfrm>
              <a:off x="3175" y="4335463"/>
              <a:ext cx="8166100" cy="1101725"/>
            </a:xfrm>
            <a:custGeom>
              <a:avLst/>
              <a:gdLst/>
              <a:ahLst/>
              <a:cxnLst>
                <a:cxn ang="0">
                  <a:pos x="0" y="70"/>
                </a:cxn>
                <a:cxn ang="0">
                  <a:pos x="0" y="70"/>
                </a:cxn>
                <a:cxn ang="0">
                  <a:pos x="18" y="66"/>
                </a:cxn>
                <a:cxn ang="0">
                  <a:pos x="72" y="56"/>
                </a:cxn>
                <a:cxn ang="0">
                  <a:pos x="164" y="42"/>
                </a:cxn>
                <a:cxn ang="0">
                  <a:pos x="224" y="34"/>
                </a:cxn>
                <a:cxn ang="0">
                  <a:pos x="294" y="26"/>
                </a:cxn>
                <a:cxn ang="0">
                  <a:pos x="372" y="20"/>
                </a:cxn>
                <a:cxn ang="0">
                  <a:pos x="462" y="14"/>
                </a:cxn>
                <a:cxn ang="0">
                  <a:pos x="560" y="8"/>
                </a:cxn>
                <a:cxn ang="0">
                  <a:pos x="670" y="4"/>
                </a:cxn>
                <a:cxn ang="0">
                  <a:pos x="790" y="2"/>
                </a:cxn>
                <a:cxn ang="0">
                  <a:pos x="920" y="0"/>
                </a:cxn>
                <a:cxn ang="0">
                  <a:pos x="1060" y="2"/>
                </a:cxn>
                <a:cxn ang="0">
                  <a:pos x="1210" y="6"/>
                </a:cxn>
                <a:cxn ang="0">
                  <a:pos x="1372" y="14"/>
                </a:cxn>
                <a:cxn ang="0">
                  <a:pos x="1544" y="24"/>
                </a:cxn>
                <a:cxn ang="0">
                  <a:pos x="1726" y="40"/>
                </a:cxn>
                <a:cxn ang="0">
                  <a:pos x="1920" y="58"/>
                </a:cxn>
                <a:cxn ang="0">
                  <a:pos x="2126" y="80"/>
                </a:cxn>
                <a:cxn ang="0">
                  <a:pos x="2342" y="106"/>
                </a:cxn>
                <a:cxn ang="0">
                  <a:pos x="2570" y="138"/>
                </a:cxn>
                <a:cxn ang="0">
                  <a:pos x="2808" y="174"/>
                </a:cxn>
                <a:cxn ang="0">
                  <a:pos x="3058" y="216"/>
                </a:cxn>
                <a:cxn ang="0">
                  <a:pos x="3320" y="266"/>
                </a:cxn>
                <a:cxn ang="0">
                  <a:pos x="3594" y="320"/>
                </a:cxn>
                <a:cxn ang="0">
                  <a:pos x="3880" y="380"/>
                </a:cxn>
                <a:cxn ang="0">
                  <a:pos x="4178" y="448"/>
                </a:cxn>
                <a:cxn ang="0">
                  <a:pos x="4488" y="522"/>
                </a:cxn>
                <a:cxn ang="0">
                  <a:pos x="4810" y="604"/>
                </a:cxn>
                <a:cxn ang="0">
                  <a:pos x="5144" y="694"/>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p:nvSpPr>
            <p:cNvPr id="20" name="Freeform 26"/>
            <p:cNvSpPr>
              <a:spLocks/>
            </p:cNvSpPr>
            <p:nvPr/>
          </p:nvSpPr>
          <p:spPr bwMode="hidden">
            <a:xfrm>
              <a:off x="4156075" y="4316413"/>
              <a:ext cx="4940300" cy="927100"/>
            </a:xfrm>
            <a:custGeom>
              <a:avLst/>
              <a:gdLst/>
              <a:ahLst/>
              <a:cxnLst>
                <a:cxn ang="0">
                  <a:pos x="0" y="584"/>
                </a:cxn>
                <a:cxn ang="0">
                  <a:pos x="0" y="584"/>
                </a:cxn>
                <a:cxn ang="0">
                  <a:pos x="90" y="560"/>
                </a:cxn>
                <a:cxn ang="0">
                  <a:pos x="336" y="498"/>
                </a:cxn>
                <a:cxn ang="0">
                  <a:pos x="506" y="456"/>
                </a:cxn>
                <a:cxn ang="0">
                  <a:pos x="702" y="410"/>
                </a:cxn>
                <a:cxn ang="0">
                  <a:pos x="920" y="360"/>
                </a:cxn>
                <a:cxn ang="0">
                  <a:pos x="1154" y="306"/>
                </a:cxn>
                <a:cxn ang="0">
                  <a:pos x="1402" y="254"/>
                </a:cxn>
                <a:cxn ang="0">
                  <a:pos x="1656" y="202"/>
                </a:cxn>
                <a:cxn ang="0">
                  <a:pos x="1916" y="154"/>
                </a:cxn>
                <a:cxn ang="0">
                  <a:pos x="2174" y="108"/>
                </a:cxn>
                <a:cxn ang="0">
                  <a:pos x="2302" y="88"/>
                </a:cxn>
                <a:cxn ang="0">
                  <a:pos x="2426" y="68"/>
                </a:cxn>
                <a:cxn ang="0">
                  <a:pos x="2550" y="52"/>
                </a:cxn>
                <a:cxn ang="0">
                  <a:pos x="2670" y="36"/>
                </a:cxn>
                <a:cxn ang="0">
                  <a:pos x="2788" y="24"/>
                </a:cxn>
                <a:cxn ang="0">
                  <a:pos x="2900" y="14"/>
                </a:cxn>
                <a:cxn ang="0">
                  <a:pos x="3008" y="6"/>
                </a:cxn>
                <a:cxn ang="0">
                  <a:pos x="3112" y="0"/>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vert="horz" wrap="square" lIns="91440" tIns="45720" rIns="91440" bIns="45720" numCol="1" anchor="t" anchorCtr="0" compatLnSpc="1">
              <a:prstTxWarp prst="textNoShape">
                <a:avLst/>
              </a:prstTxWarp>
            </a:bodyPr>
            <a:lstStyle/>
            <a:p>
              <a:endParaRPr lang="en-US"/>
            </a:p>
          </p:txBody>
        </p:sp>
        <p:sp useBgFill="1">
          <p:nvSpPr>
            <p:cNvPr id="21" name="Freeform 10"/>
            <p:cNvSpPr>
              <a:spLocks/>
            </p:cNvSpPr>
            <p:nvPr/>
          </p:nvSpPr>
          <p:spPr bwMode="hidden">
            <a:xfrm>
              <a:off x="-3905251" y="4294188"/>
              <a:ext cx="13027839" cy="1892300"/>
            </a:xfrm>
            <a:custGeom>
              <a:avLst/>
              <a:gdLst/>
              <a:ahLst/>
              <a:cxnLst>
                <a:cxn ang="0">
                  <a:pos x="8192" y="512"/>
                </a:cxn>
                <a:cxn ang="0">
                  <a:pos x="8040" y="570"/>
                </a:cxn>
                <a:cxn ang="0">
                  <a:pos x="7878" y="620"/>
                </a:cxn>
                <a:cxn ang="0">
                  <a:pos x="7706" y="666"/>
                </a:cxn>
                <a:cxn ang="0">
                  <a:pos x="7522" y="702"/>
                </a:cxn>
                <a:cxn ang="0">
                  <a:pos x="7322" y="730"/>
                </a:cxn>
                <a:cxn ang="0">
                  <a:pos x="7106" y="750"/>
                </a:cxn>
                <a:cxn ang="0">
                  <a:pos x="6872" y="762"/>
                </a:cxn>
                <a:cxn ang="0">
                  <a:pos x="6618" y="760"/>
                </a:cxn>
                <a:cxn ang="0">
                  <a:pos x="6342" y="750"/>
                </a:cxn>
                <a:cxn ang="0">
                  <a:pos x="6042" y="726"/>
                </a:cxn>
                <a:cxn ang="0">
                  <a:pos x="5716" y="690"/>
                </a:cxn>
                <a:cxn ang="0">
                  <a:pos x="5364" y="642"/>
                </a:cxn>
                <a:cxn ang="0">
                  <a:pos x="4982" y="578"/>
                </a:cxn>
                <a:cxn ang="0">
                  <a:pos x="4568" y="500"/>
                </a:cxn>
                <a:cxn ang="0">
                  <a:pos x="4122" y="406"/>
                </a:cxn>
                <a:cxn ang="0">
                  <a:pos x="3640" y="296"/>
                </a:cxn>
                <a:cxn ang="0">
                  <a:pos x="3396" y="240"/>
                </a:cxn>
                <a:cxn ang="0">
                  <a:pos x="2934" y="148"/>
                </a:cxn>
                <a:cxn ang="0">
                  <a:pos x="2512" y="82"/>
                </a:cxn>
                <a:cxn ang="0">
                  <a:pos x="2126" y="36"/>
                </a:cxn>
                <a:cxn ang="0">
                  <a:pos x="1776" y="10"/>
                </a:cxn>
                <a:cxn ang="0">
                  <a:pos x="1462" y="0"/>
                </a:cxn>
                <a:cxn ang="0">
                  <a:pos x="1182" y="4"/>
                </a:cxn>
                <a:cxn ang="0">
                  <a:pos x="934" y="20"/>
                </a:cxn>
                <a:cxn ang="0">
                  <a:pos x="716" y="44"/>
                </a:cxn>
                <a:cxn ang="0">
                  <a:pos x="530" y="74"/>
                </a:cxn>
                <a:cxn ang="0">
                  <a:pos x="374" y="108"/>
                </a:cxn>
                <a:cxn ang="0">
                  <a:pos x="248" y="144"/>
                </a:cxn>
                <a:cxn ang="0">
                  <a:pos x="148" y="176"/>
                </a:cxn>
                <a:cxn ang="0">
                  <a:pos x="48" y="216"/>
                </a:cxn>
                <a:cxn ang="0">
                  <a:pos x="0" y="240"/>
                </a:cxn>
                <a:cxn ang="0">
                  <a:pos x="8192" y="1192"/>
                </a:cxn>
                <a:cxn ang="0">
                  <a:pos x="8196" y="1186"/>
                </a:cxn>
                <a:cxn ang="0">
                  <a:pos x="8196" y="510"/>
                </a:cxn>
                <a:cxn ang="0">
                  <a:pos x="8192" y="512"/>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2" y="1192"/>
                  </a:lnTo>
                  <a:lnTo>
                    <a:pt x="8196" y="1186"/>
                  </a:lnTo>
                  <a:lnTo>
                    <a:pt x="8196" y="1186"/>
                  </a:lnTo>
                  <a:lnTo>
                    <a:pt x="8196" y="510"/>
                  </a:lnTo>
                  <a:lnTo>
                    <a:pt x="8196" y="510"/>
                  </a:lnTo>
                  <a:lnTo>
                    <a:pt x="8192" y="512"/>
                  </a:lnTo>
                  <a:lnTo>
                    <a:pt x="8192" y="512"/>
                  </a:lnTo>
                  <a:close/>
                </a:path>
              </a:pathLst>
            </a:custGeom>
            <a:ln w="9525">
              <a:noFill/>
              <a:round/>
              <a:headEnd/>
              <a:tailEnd/>
            </a:ln>
          </p:spPr>
          <p:txBody>
            <a:bodyPr vert="horz" wrap="square" lIns="91440" tIns="45720" rIns="91440" bIns="45720" numCol="1" anchor="t" anchorCtr="0" compatLnSpc="1">
              <a:prstTxWarp prst="textNoShape">
                <a:avLst/>
              </a:prstTxWarp>
            </a:bodyPr>
            <a:lstStyle/>
            <a:p>
              <a:endParaRPr lang="en-US"/>
            </a:p>
          </p:txBody>
        </p:sp>
      </p:grpSp>
      <p:sp>
        <p:nvSpPr>
          <p:cNvPr id="2" name="Title Placeholder 1"/>
          <p:cNvSpPr>
            <a:spLocks noGrp="1"/>
          </p:cNvSpPr>
          <p:nvPr>
            <p:ph type="title"/>
          </p:nvPr>
        </p:nvSpPr>
        <p:spPr>
          <a:xfrm>
            <a:off x="457200" y="338328"/>
            <a:ext cx="8229600" cy="1252728"/>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4" name="Date Placeholder 3"/>
          <p:cNvSpPr>
            <a:spLocks noGrp="1"/>
          </p:cNvSpPr>
          <p:nvPr>
            <p:ph type="dt" sz="half" idx="2"/>
          </p:nvPr>
        </p:nvSpPr>
        <p:spPr>
          <a:xfrm>
            <a:off x="5163672" y="6250164"/>
            <a:ext cx="3786690" cy="365125"/>
          </a:xfrm>
          <a:prstGeom prst="rect">
            <a:avLst/>
          </a:prstGeom>
        </p:spPr>
        <p:txBody>
          <a:bodyPr vert="horz" lIns="91440" tIns="45720" rIns="91440" bIns="45720" rtlCol="0" anchor="ctr"/>
          <a:lstStyle>
            <a:lvl1pPr algn="r">
              <a:defRPr sz="1000">
                <a:solidFill>
                  <a:schemeClr val="tx2"/>
                </a:solidFill>
              </a:defRPr>
            </a:lvl1pPr>
          </a:lstStyle>
          <a:p>
            <a:fld id="{16C01193-8287-4834-A286-6B880643E934}" type="datetime4">
              <a:rPr lang="en-US" smtClean="0"/>
              <a:pPr/>
              <a:t>December 14, 2019</a:t>
            </a:fld>
            <a:endParaRPr lang="en-US"/>
          </a:p>
        </p:txBody>
      </p:sp>
      <p:sp>
        <p:nvSpPr>
          <p:cNvPr id="5" name="Footer Placeholder 4"/>
          <p:cNvSpPr>
            <a:spLocks noGrp="1"/>
          </p:cNvSpPr>
          <p:nvPr>
            <p:ph type="ftr" sz="quarter" idx="3"/>
          </p:nvPr>
        </p:nvSpPr>
        <p:spPr>
          <a:xfrm>
            <a:off x="193638" y="6250164"/>
            <a:ext cx="3786691" cy="365125"/>
          </a:xfrm>
          <a:prstGeom prst="rect">
            <a:avLst/>
          </a:prstGeom>
        </p:spPr>
        <p:txBody>
          <a:bodyPr vert="horz" lIns="91440" tIns="45720" rIns="91440" bIns="45720" rtlCol="0" anchor="ctr"/>
          <a:lstStyle>
            <a:lvl1pPr algn="l">
              <a:defRPr sz="1000">
                <a:solidFill>
                  <a:schemeClr val="tx2"/>
                </a:solidFill>
              </a:defRPr>
            </a:lvl1pPr>
          </a:lstStyle>
          <a:p>
            <a:endParaRPr lang="en-US" dirty="0"/>
          </a:p>
        </p:txBody>
      </p:sp>
      <p:sp>
        <p:nvSpPr>
          <p:cNvPr id="6" name="Slide Number Placeholder 5"/>
          <p:cNvSpPr>
            <a:spLocks noGrp="1"/>
          </p:cNvSpPr>
          <p:nvPr>
            <p:ph type="sldNum" sz="quarter" idx="4"/>
          </p:nvPr>
        </p:nvSpPr>
        <p:spPr>
          <a:xfrm>
            <a:off x="3991088" y="6250163"/>
            <a:ext cx="1161826" cy="365125"/>
          </a:xfrm>
          <a:prstGeom prst="rect">
            <a:avLst/>
          </a:prstGeom>
        </p:spPr>
        <p:txBody>
          <a:bodyPr vert="horz" lIns="91440" tIns="45720" rIns="91440" bIns="45720" rtlCol="0" anchor="ctr"/>
          <a:lstStyle>
            <a:lvl1pPr algn="ctr">
              <a:defRPr sz="1000">
                <a:solidFill>
                  <a:schemeClr val="tx2"/>
                </a:solidFill>
              </a:defRPr>
            </a:lvl1pPr>
          </a:lstStyle>
          <a:p>
            <a:fld id="{8B37D5FE-740C-46F5-801A-FA5477D9711F}" type="slidenum">
              <a:rPr lang="en-US" smtClean="0"/>
              <a:pPr/>
              <a:t>‹#›</a:t>
            </a:fld>
            <a:endParaRPr lang="en-US"/>
          </a:p>
        </p:txBody>
      </p:sp>
      <p:sp>
        <p:nvSpPr>
          <p:cNvPr id="3" name="Text Placeholder 2"/>
          <p:cNvSpPr>
            <a:spLocks noGrp="1"/>
          </p:cNvSpPr>
          <p:nvPr>
            <p:ph type="body" idx="1"/>
          </p:nvPr>
        </p:nvSpPr>
        <p:spPr>
          <a:xfrm>
            <a:off x="872067" y="2675467"/>
            <a:ext cx="7408333" cy="3450696"/>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lt1" tx1="dk1" bg2="lt2" tx2="dk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hf hdr="0"/>
  <p:txStyles>
    <p:titleStyle>
      <a:lvl1pPr algn="ctr" defTabSz="914400" rtl="1" eaLnBrk="1" latinLnBrk="0" hangingPunct="1">
        <a:spcBef>
          <a:spcPct val="0"/>
        </a:spcBef>
        <a:buNone/>
        <a:defRPr sz="4400" kern="1200">
          <a:solidFill>
            <a:srgbClr val="FFFFFF"/>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74320" indent="-274320" algn="r" defTabSz="914400" rtl="1" eaLnBrk="1" latinLnBrk="0" hangingPunct="1">
        <a:spcBef>
          <a:spcPct val="20000"/>
        </a:spcBef>
        <a:buClr>
          <a:schemeClr val="accent1"/>
        </a:buClr>
        <a:buSzPct val="100000"/>
        <a:buFont typeface="Symbol" pitchFamily="18" charset="2"/>
        <a:buChar char=""/>
        <a:defRPr sz="2400" kern="1200">
          <a:solidFill>
            <a:schemeClr val="tx2"/>
          </a:solidFill>
          <a:latin typeface="+mn-lt"/>
          <a:ea typeface="+mn-ea"/>
          <a:cs typeface="+mn-cs"/>
        </a:defRPr>
      </a:lvl1pPr>
      <a:lvl2pPr marL="576263" indent="-274320" algn="r" defTabSz="914400" rtl="1" eaLnBrk="1" latinLnBrk="0" hangingPunct="1">
        <a:spcBef>
          <a:spcPct val="20000"/>
        </a:spcBef>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r" defTabSz="914400" rtl="1" eaLnBrk="1" latinLnBrk="0" hangingPunct="1">
        <a:spcBef>
          <a:spcPct val="20000"/>
        </a:spcBef>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r" defTabSz="914400" rtl="1" eaLnBrk="1" latinLnBrk="0" hangingPunct="1">
        <a:spcBef>
          <a:spcPct val="20000"/>
        </a:spcBef>
        <a:buClr>
          <a:schemeClr val="accent1"/>
        </a:buClr>
        <a:buSzPct val="100000"/>
        <a:buFont typeface="Symbol" pitchFamily="18" charset="2"/>
        <a:buChar char=""/>
        <a:defRPr sz="1800" kern="1200">
          <a:solidFill>
            <a:schemeClr val="tx2"/>
          </a:solidFill>
          <a:latin typeface="+mn-lt"/>
          <a:ea typeface="+mn-ea"/>
          <a:cs typeface="+mn-cs"/>
        </a:defRPr>
      </a:lvl4pPr>
      <a:lvl5pPr marL="1463040" indent="-228600" algn="r" defTabSz="914400" rtl="1" eaLnBrk="1" latinLnBrk="0" hangingPunct="1">
        <a:spcBef>
          <a:spcPct val="20000"/>
        </a:spcBef>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r" defTabSz="914400" rtl="1"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16C01193-8287-4834-A286-6B880643E934}" type="datetime4">
              <a:rPr lang="en-US" smtClean="0"/>
              <a:pPr/>
              <a:t>December 14, 2019</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dirty="0"/>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B37D5FE-740C-46F5-801A-FA5477D971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89" r:id="rId1"/>
    <p:sldLayoutId id="2147483890" r:id="rId2"/>
    <p:sldLayoutId id="2147483891" r:id="rId3"/>
    <p:sldLayoutId id="2147483892" r:id="rId4"/>
    <p:sldLayoutId id="2147483893" r:id="rId5"/>
    <p:sldLayoutId id="2147483894" r:id="rId6"/>
    <p:sldLayoutId id="2147483895" r:id="rId7"/>
    <p:sldLayoutId id="2147483896" r:id="rId8"/>
    <p:sldLayoutId id="2147483897" r:id="rId9"/>
    <p:sldLayoutId id="2147483898" r:id="rId10"/>
    <p:sldLayoutId id="2147483899" r:id="rId11"/>
  </p:sldLayoutIdLst>
  <p:hf hdr="0"/>
  <p:txStyles>
    <p:titleStyle>
      <a:lvl1pPr algn="l" rtl="1" eaLnBrk="1" latinLnBrk="0" hangingPunct="1">
        <a:spcBef>
          <a:spcPct val="0"/>
        </a:spcBef>
        <a:buNone/>
        <a:defRPr kumimoji="0" sz="4000" kern="1200">
          <a:solidFill>
            <a:schemeClr val="tx2"/>
          </a:solidFill>
          <a:latin typeface="+mj-lt"/>
          <a:ea typeface="+mj-ea"/>
          <a:cs typeface="+mj-cs"/>
        </a:defRPr>
      </a:lvl1pPr>
    </p:titleStyle>
    <p:bodyStyle>
      <a:lvl1pPr marL="274320" indent="-274320" algn="r" rtl="1"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r" rtl="1"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r" rtl="1"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r" rtl="1"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r" rtl="1"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r" rtl="1"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r" rtl="1"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r" rtl="1"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hemeOverride" Target="../theme/themeOverride1.xml"/></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35.xml"/></Relationships>
</file>

<file path=ppt/slides/_rels/slide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4"/>
          <p:cNvSpPr>
            <a:spLocks noGrp="1"/>
          </p:cNvSpPr>
          <p:nvPr>
            <p:ph type="sldNum" sz="quarter" idx="12"/>
          </p:nvPr>
        </p:nvSpPr>
        <p:spPr/>
        <p:txBody>
          <a:bodyPr/>
          <a:lstStyle/>
          <a:p>
            <a:fld id="{8B37D5FE-740C-46F5-801A-FA5477D9711F}" type="slidenum">
              <a:rPr lang="en-US" smtClean="0"/>
              <a:pPr/>
              <a:t>1</a:t>
            </a:fld>
            <a:endParaRPr lang="en-US"/>
          </a:p>
        </p:txBody>
      </p:sp>
      <p:sp>
        <p:nvSpPr>
          <p:cNvPr id="7" name="Rectangle 6"/>
          <p:cNvSpPr/>
          <p:nvPr/>
        </p:nvSpPr>
        <p:spPr>
          <a:xfrm>
            <a:off x="2627784" y="1988840"/>
            <a:ext cx="4572000" cy="2862322"/>
          </a:xfrm>
          <a:prstGeom prst="rect">
            <a:avLst/>
          </a:prstGeom>
        </p:spPr>
        <p:txBody>
          <a:bodyPr>
            <a:spAutoFit/>
          </a:bodyPr>
          <a:lstStyle/>
          <a:p>
            <a:pPr algn="ctr"/>
            <a:r>
              <a:rPr lang="ar-IQ" sz="3600" b="1" dirty="0">
                <a:latin typeface="Arial Black" panose="020B0A04020102020204" pitchFamily="34" charset="0"/>
                <a:cs typeface="PT Bold Heading" pitchFamily="2" charset="-78"/>
              </a:rPr>
              <a:t>مصائد سمكية </a:t>
            </a:r>
            <a:r>
              <a:rPr lang="ar-IQ" sz="3600" b="1" dirty="0" smtClean="0">
                <a:latin typeface="Arial Black" panose="020B0A04020102020204" pitchFamily="34" charset="0"/>
                <a:cs typeface="PT Bold Heading" pitchFamily="2" charset="-78"/>
              </a:rPr>
              <a:t>-8</a:t>
            </a:r>
            <a:r>
              <a:rPr lang="ar-IQ" sz="3600" b="1" dirty="0">
                <a:latin typeface="Arial Black" panose="020B0A04020102020204" pitchFamily="34" charset="0"/>
                <a:cs typeface="PT Bold Heading" pitchFamily="2" charset="-78"/>
              </a:rPr>
              <a:t/>
            </a:r>
            <a:br>
              <a:rPr lang="ar-IQ" sz="3600" b="1" dirty="0">
                <a:latin typeface="Arial Black" panose="020B0A04020102020204" pitchFamily="34" charset="0"/>
                <a:cs typeface="PT Bold Heading" pitchFamily="2" charset="-78"/>
              </a:rPr>
            </a:br>
            <a:r>
              <a:rPr lang="ar-IQ" sz="3600" b="1" dirty="0">
                <a:latin typeface="Arial Black" panose="020B0A04020102020204" pitchFamily="34" charset="0"/>
                <a:cs typeface="PT Bold Heading" pitchFamily="2" charset="-78"/>
              </a:rPr>
              <a:t/>
            </a:r>
            <a:br>
              <a:rPr lang="ar-IQ" sz="3600" b="1" dirty="0">
                <a:latin typeface="Arial Black" panose="020B0A04020102020204" pitchFamily="34" charset="0"/>
                <a:cs typeface="PT Bold Heading" pitchFamily="2" charset="-78"/>
              </a:rPr>
            </a:br>
            <a:r>
              <a:rPr lang="ar-IQ" sz="3600" b="1" dirty="0">
                <a:latin typeface="Arial Black" panose="020B0A04020102020204" pitchFamily="34" charset="0"/>
                <a:cs typeface="PT Bold Heading" pitchFamily="2" charset="-78"/>
              </a:rPr>
              <a:t/>
            </a:r>
            <a:br>
              <a:rPr lang="ar-IQ" sz="3600" b="1" dirty="0">
                <a:latin typeface="Arial Black" panose="020B0A04020102020204" pitchFamily="34" charset="0"/>
                <a:cs typeface="PT Bold Heading" pitchFamily="2" charset="-78"/>
              </a:rPr>
            </a:br>
            <a:r>
              <a:rPr lang="ar-IQ" sz="3600" b="1" dirty="0">
                <a:solidFill>
                  <a:srgbClr val="640000"/>
                </a:solidFill>
                <a:latin typeface="Arial Black" panose="020B0A04020102020204" pitchFamily="34" charset="0"/>
                <a:cs typeface="PT Bold Heading" pitchFamily="2" charset="-78"/>
              </a:rPr>
              <a:t>أ.د. أمجد كاظم رسن</a:t>
            </a:r>
            <a:r>
              <a:rPr lang="ar-IQ" sz="3600" b="1" dirty="0">
                <a:latin typeface="Arial Black" panose="020B0A04020102020204" pitchFamily="34" charset="0"/>
                <a:cs typeface="PT Bold Heading" pitchFamily="2" charset="-78"/>
              </a:rPr>
              <a:t/>
            </a:r>
            <a:br>
              <a:rPr lang="ar-IQ" sz="3600" b="1" dirty="0">
                <a:latin typeface="Arial Black" panose="020B0A04020102020204" pitchFamily="34" charset="0"/>
                <a:cs typeface="PT Bold Heading" pitchFamily="2" charset="-78"/>
              </a:rPr>
            </a:br>
            <a:r>
              <a:rPr lang="ar-IQ" sz="3600" b="1" dirty="0">
                <a:latin typeface="Arial Black" panose="020B0A04020102020204" pitchFamily="34" charset="0"/>
                <a:cs typeface="PT Bold Heading" pitchFamily="2" charset="-78"/>
              </a:rPr>
              <a:t>كلية الزراعة – جامعة البصرة</a:t>
            </a:r>
            <a:endParaRPr lang="en-US" sz="3600" b="1" dirty="0">
              <a:latin typeface="Arial Black" panose="020B0A04020102020204" pitchFamily="34" charset="0"/>
            </a:endParaRPr>
          </a:p>
        </p:txBody>
      </p:sp>
    </p:spTree>
    <p:extLst>
      <p:ext uri="{BB962C8B-B14F-4D97-AF65-F5344CB8AC3E}">
        <p14:creationId xmlns:p14="http://schemas.microsoft.com/office/powerpoint/2010/main" val="25895959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duotone>
              <a:prstClr val="black"/>
              <a:schemeClr val="accent2">
                <a:tint val="45000"/>
                <a:satMod val="400000"/>
              </a:schemeClr>
            </a:duotone>
            <a:extLst>
              <a:ext uri="{28A0092B-C50C-407E-A947-70E740481C1C}">
                <a14:useLocalDpi xmlns:a14="http://schemas.microsoft.com/office/drawing/2010/main" val="0"/>
              </a:ext>
            </a:extLst>
          </a:blip>
          <a:srcRect l="1132" r="9293"/>
          <a:stretch>
            <a:fillRect/>
          </a:stretch>
        </p:blipFill>
        <p:spPr bwMode="auto">
          <a:xfrm>
            <a:off x="374734" y="908720"/>
            <a:ext cx="8445738" cy="3600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3"/>
          <p:cNvPicPr>
            <a:picLocks noChangeAspect="1" noChangeArrowheads="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rcRect l="3407" r="7123" b="75005"/>
          <a:stretch>
            <a:fillRect/>
          </a:stretch>
        </p:blipFill>
        <p:spPr bwMode="auto">
          <a:xfrm>
            <a:off x="374733" y="4509120"/>
            <a:ext cx="8445739" cy="172819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1265535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5" name="Picture 3"/>
          <p:cNvPicPr>
            <a:picLocks noChangeAspect="1" noChangeArrowheads="1"/>
          </p:cNvPicPr>
          <p:nvPr/>
        </p:nvPicPr>
        <p:blipFill>
          <a:blip r:embed="rId2">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395536" y="1513078"/>
            <a:ext cx="8352928" cy="32120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6" name="Picture 4"/>
          <p:cNvPicPr>
            <a:picLocks noChangeAspect="1" noChangeArrowheads="1"/>
          </p:cNvPicPr>
          <p:nvPr/>
        </p:nvPicPr>
        <p:blipFill>
          <a:blip r:embed="rId3">
            <a:duotone>
              <a:prstClr val="black"/>
              <a:schemeClr val="accent5">
                <a:tint val="45000"/>
                <a:satMod val="400000"/>
              </a:schemeClr>
            </a:duotone>
            <a:extLst>
              <a:ext uri="{28A0092B-C50C-407E-A947-70E740481C1C}">
                <a14:useLocalDpi xmlns:a14="http://schemas.microsoft.com/office/drawing/2010/main" val="0"/>
              </a:ext>
            </a:extLst>
          </a:blip>
          <a:srcRect/>
          <a:stretch>
            <a:fillRect/>
          </a:stretch>
        </p:blipFill>
        <p:spPr bwMode="auto">
          <a:xfrm>
            <a:off x="431181" y="4869160"/>
            <a:ext cx="8317283" cy="1440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237570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95536" y="188640"/>
            <a:ext cx="8496944" cy="1569660"/>
          </a:xfrm>
          <a:prstGeom prst="rect">
            <a:avLst/>
          </a:prstGeom>
          <a:solidFill>
            <a:srgbClr val="FFFF00"/>
          </a:solidFill>
        </p:spPr>
        <p:txBody>
          <a:bodyPr wrap="square">
            <a:spAutoFit/>
          </a:bodyPr>
          <a:lstStyle/>
          <a:p>
            <a:pPr algn="just" rtl="1"/>
            <a:r>
              <a:rPr lang="ar-SA" sz="2400" b="1" u="sng" dirty="0"/>
              <a:t>استخدام جهاز السونار في عمليات الصيد بالجر</a:t>
            </a:r>
            <a:endParaRPr lang="en-US" sz="2400" dirty="0"/>
          </a:p>
          <a:p>
            <a:pPr algn="just" rtl="1"/>
            <a:r>
              <a:rPr lang="ar-SA" sz="2400" dirty="0" smtClean="0"/>
              <a:t>في </a:t>
            </a:r>
            <a:r>
              <a:rPr lang="ar-SA" sz="2400" dirty="0"/>
              <a:t>الرسوم الموضحة في شكل (3) ما يوضح جميع الخطوات التي تمر بها عملية الكشف عن الأفواج السمكية بواسطة أجهزة السونار ومسبار الصدى تم صيدها بشباك الجر. وفيما يلي تفاصيل كل مرحلة من هذه المراحل الاربع:</a:t>
            </a:r>
            <a:endParaRPr lang="en-US" sz="2400" dirty="0"/>
          </a:p>
        </p:txBody>
      </p:sp>
      <p:pic>
        <p:nvPicPr>
          <p:cNvPr id="9219" name="Picture 3"/>
          <p:cNvPicPr>
            <a:picLocks noChangeAspect="1" noChangeArrowheads="1"/>
          </p:cNvPicPr>
          <p:nvPr/>
        </p:nvPicPr>
        <p:blipFill rotWithShape="1">
          <a:blip r:embed="rId2">
            <a:duotone>
              <a:prstClr val="black"/>
              <a:schemeClr val="accent5">
                <a:tint val="45000"/>
                <a:satMod val="400000"/>
              </a:schemeClr>
            </a:duotone>
            <a:extLst>
              <a:ext uri="{28A0092B-C50C-407E-A947-70E740481C1C}">
                <a14:useLocalDpi xmlns:a14="http://schemas.microsoft.com/office/drawing/2010/main" val="0"/>
              </a:ext>
            </a:extLst>
          </a:blip>
          <a:srcRect l="7642" t="3354" r="4953" b="55878"/>
          <a:stretch/>
        </p:blipFill>
        <p:spPr bwMode="auto">
          <a:xfrm>
            <a:off x="395536" y="1758301"/>
            <a:ext cx="8496944" cy="21027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Rectangle 3"/>
          <p:cNvSpPr/>
          <p:nvPr/>
        </p:nvSpPr>
        <p:spPr>
          <a:xfrm>
            <a:off x="395536" y="4997494"/>
            <a:ext cx="8496944" cy="1815882"/>
          </a:xfrm>
          <a:prstGeom prst="rect">
            <a:avLst/>
          </a:prstGeom>
          <a:solidFill>
            <a:srgbClr val="FFFF00"/>
          </a:solidFill>
        </p:spPr>
        <p:txBody>
          <a:bodyPr wrap="square">
            <a:spAutoFit/>
          </a:bodyPr>
          <a:lstStyle/>
          <a:p>
            <a:pPr algn="just" rtl="1"/>
            <a:r>
              <a:rPr lang="ar-SA" sz="2800" b="1" dirty="0">
                <a:solidFill>
                  <a:srgbClr val="FF0000"/>
                </a:solidFill>
              </a:rPr>
              <a:t>المرحلة الثالثة</a:t>
            </a:r>
            <a:r>
              <a:rPr lang="ar-SA" sz="2800" b="1" dirty="0"/>
              <a:t>:</a:t>
            </a:r>
            <a:r>
              <a:rPr lang="ar-SA" sz="2800" dirty="0"/>
              <a:t> بمجرد وصول السفينة فوق موقع الاسماك يتم تشغيل جهاز مسبار الصدى العادي لحفظ الصلة في الانواع الثلاة، في حين توجه الحزمة الصوتية العميقة لجهاز الونار الى الخلف استعدادا، بينما تبتعد السفينة عن الهدف  قاطرة خلفها شبكة الجر على بعد كبير منها.</a:t>
            </a:r>
            <a:endParaRPr lang="en-US" sz="2800" dirty="0"/>
          </a:p>
        </p:txBody>
      </p:sp>
      <p:pic>
        <p:nvPicPr>
          <p:cNvPr id="9" name="Picture 3"/>
          <p:cNvPicPr>
            <a:picLocks noChangeAspect="1" noChangeArrowheads="1"/>
          </p:cNvPicPr>
          <p:nvPr/>
        </p:nvPicPr>
        <p:blipFill rotWithShape="1">
          <a:blip r:embed="rId2">
            <a:duotone>
              <a:prstClr val="black"/>
              <a:schemeClr val="accent2">
                <a:tint val="45000"/>
                <a:satMod val="400000"/>
              </a:schemeClr>
            </a:duotone>
            <a:extLst>
              <a:ext uri="{28A0092B-C50C-407E-A947-70E740481C1C}">
                <a14:useLocalDpi xmlns:a14="http://schemas.microsoft.com/office/drawing/2010/main" val="0"/>
              </a:ext>
            </a:extLst>
          </a:blip>
          <a:srcRect l="7642" t="42109" r="4953" b="36160"/>
          <a:stretch/>
        </p:blipFill>
        <p:spPr bwMode="auto">
          <a:xfrm>
            <a:off x="395536" y="3826124"/>
            <a:ext cx="8496944" cy="117137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0939626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1" name="Picture 1"/>
          <p:cNvPicPr>
            <a:picLocks noChangeAspect="1" noChangeArrowheads="1"/>
          </p:cNvPicPr>
          <p:nvPr/>
        </p:nvPicPr>
        <p:blipFill>
          <a:blip r:embed="rId2">
            <a:duotone>
              <a:prstClr val="black"/>
              <a:schemeClr val="accent6">
                <a:tint val="45000"/>
                <a:satMod val="400000"/>
              </a:schemeClr>
            </a:duotone>
            <a:extLst>
              <a:ext uri="{28A0092B-C50C-407E-A947-70E740481C1C}">
                <a14:useLocalDpi xmlns:a14="http://schemas.microsoft.com/office/drawing/2010/main" val="0"/>
              </a:ext>
            </a:extLst>
          </a:blip>
          <a:srcRect l="6232" r="9607" b="9448"/>
          <a:stretch>
            <a:fillRect/>
          </a:stretch>
        </p:blipFill>
        <p:spPr bwMode="auto">
          <a:xfrm>
            <a:off x="251520" y="188640"/>
            <a:ext cx="8640959" cy="56166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42" name="Picture 2"/>
          <p:cNvPicPr>
            <a:picLocks noChangeAspect="1" noChangeArrowheads="1"/>
          </p:cNvPicPr>
          <p:nvPr/>
        </p:nvPicPr>
        <p:blipFill rotWithShape="1">
          <a:blip r:embed="rId3">
            <a:duotone>
              <a:prstClr val="black"/>
              <a:schemeClr val="accent2">
                <a:tint val="45000"/>
                <a:satMod val="400000"/>
              </a:schemeClr>
            </a:duotone>
            <a:extLst>
              <a:ext uri="{28A0092B-C50C-407E-A947-70E740481C1C}">
                <a14:useLocalDpi xmlns:a14="http://schemas.microsoft.com/office/drawing/2010/main" val="0"/>
              </a:ext>
            </a:extLst>
          </a:blip>
          <a:srcRect r="21466"/>
          <a:stretch/>
        </p:blipFill>
        <p:spPr bwMode="auto">
          <a:xfrm>
            <a:off x="1259632" y="5805264"/>
            <a:ext cx="6510184" cy="72008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217624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9512" y="323945"/>
            <a:ext cx="8640960" cy="584775"/>
          </a:xfrm>
          <a:prstGeom prst="rect">
            <a:avLst/>
          </a:prstGeom>
          <a:solidFill>
            <a:srgbClr val="FFFF00"/>
          </a:solidFill>
        </p:spPr>
        <p:txBody>
          <a:bodyPr wrap="square">
            <a:spAutoFit/>
          </a:bodyPr>
          <a:lstStyle/>
          <a:p>
            <a:pPr algn="ctr" rtl="1"/>
            <a:r>
              <a:rPr lang="ar-SA" sz="3200" b="1" dirty="0">
                <a:solidFill>
                  <a:srgbClr val="FF0000"/>
                </a:solidFill>
              </a:rPr>
              <a:t>اجتذاب </a:t>
            </a:r>
            <a:r>
              <a:rPr lang="ar-SA" sz="3200" b="1" dirty="0" smtClean="0">
                <a:solidFill>
                  <a:srgbClr val="FF0000"/>
                </a:solidFill>
              </a:rPr>
              <a:t>الأسماك</a:t>
            </a:r>
            <a:r>
              <a:rPr lang="en-US" sz="3200" b="1" dirty="0" smtClean="0">
                <a:solidFill>
                  <a:srgbClr val="FF0000"/>
                </a:solidFill>
              </a:rPr>
              <a:t> </a:t>
            </a:r>
            <a:r>
              <a:rPr lang="ar-SA" sz="3200" b="1" dirty="0" smtClean="0">
                <a:solidFill>
                  <a:srgbClr val="FF0000"/>
                </a:solidFill>
              </a:rPr>
              <a:t> </a:t>
            </a:r>
            <a:r>
              <a:rPr lang="en-US" sz="3200" b="1" dirty="0">
                <a:solidFill>
                  <a:srgbClr val="FF0000"/>
                </a:solidFill>
              </a:rPr>
              <a:t>Attraction of fishes</a:t>
            </a:r>
            <a:endParaRPr lang="en-US" sz="3200" dirty="0">
              <a:solidFill>
                <a:srgbClr val="FF0000"/>
              </a:solidFill>
            </a:endParaRPr>
          </a:p>
        </p:txBody>
      </p:sp>
      <p:pic>
        <p:nvPicPr>
          <p:cNvPr id="11266" name="Picture 2"/>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l="5382" t="17926" r="11462"/>
          <a:stretch>
            <a:fillRect/>
          </a:stretch>
        </p:blipFill>
        <p:spPr bwMode="auto">
          <a:xfrm>
            <a:off x="179512" y="989439"/>
            <a:ext cx="8640960" cy="54805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72404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l="9909" r="7123"/>
          <a:stretch>
            <a:fillRect/>
          </a:stretch>
        </p:blipFill>
        <p:spPr bwMode="auto">
          <a:xfrm>
            <a:off x="175969" y="44624"/>
            <a:ext cx="8626406" cy="63911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935789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p:cNvPicPr>
            <a:picLocks noChangeAspect="1" noChangeArrowheads="1"/>
          </p:cNvPicPr>
          <p:nvPr/>
        </p:nvPicPr>
        <p:blipFill>
          <a:blip r:embed="rId2">
            <a:duotone>
              <a:prstClr val="black"/>
              <a:schemeClr val="accent1">
                <a:tint val="45000"/>
                <a:satMod val="400000"/>
              </a:schemeClr>
            </a:duotone>
            <a:extLst>
              <a:ext uri="{28A0092B-C50C-407E-A947-70E740481C1C}">
                <a14:useLocalDpi xmlns:a14="http://schemas.microsoft.com/office/drawing/2010/main" val="0"/>
              </a:ext>
            </a:extLst>
          </a:blip>
          <a:srcRect l="1132" r="4953"/>
          <a:stretch>
            <a:fillRect/>
          </a:stretch>
        </p:blipFill>
        <p:spPr bwMode="auto">
          <a:xfrm>
            <a:off x="251520" y="980728"/>
            <a:ext cx="8496945" cy="56886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0131673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image" Target="../media/image2.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Grid">
  <a:themeElements>
    <a:clrScheme name="Essential">
      <a:dk1>
        <a:srgbClr val="000000"/>
      </a:dk1>
      <a:lt1>
        <a:srgbClr val="FFFFFF"/>
      </a:lt1>
      <a:dk2>
        <a:srgbClr val="D1282E"/>
      </a:dk2>
      <a:lt2>
        <a:srgbClr val="C8C8B1"/>
      </a:lt2>
      <a:accent1>
        <a:srgbClr val="7A7A7A"/>
      </a:accent1>
      <a:accent2>
        <a:srgbClr val="F5C201"/>
      </a:accent2>
      <a:accent3>
        <a:srgbClr val="526DB0"/>
      </a:accent3>
      <a:accent4>
        <a:srgbClr val="989AAC"/>
      </a:accent4>
      <a:accent5>
        <a:srgbClr val="DC5924"/>
      </a:accent5>
      <a:accent6>
        <a:srgbClr val="B4B392"/>
      </a:accent6>
      <a:hlink>
        <a:srgbClr val="CC9900"/>
      </a:hlink>
      <a:folHlink>
        <a:srgbClr val="969696"/>
      </a:folHlink>
    </a:clrScheme>
    <a:fontScheme name="Grid">
      <a:maj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ajorFont>
      <a:minorFont>
        <a:latin typeface="Franklin Gothic Medium"/>
        <a:ea typeface=""/>
        <a:cs typeface=""/>
        <a:font script="Jpan" typeface="HG創英角ｺﾞｼｯｸUB"/>
        <a:font script="Hang" typeface="HY견고딕"/>
        <a:font script="Hans" typeface="微软雅黑"/>
        <a:font script="Hant" typeface="微軟正黑體"/>
        <a:font script="Arab" typeface="Arial Bold"/>
        <a:font script="Hebr" typeface="Arial Bold"/>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Bold"/>
        <a:font script="Uigh" typeface="Microsoft Uighur"/>
        <a:font script="Geor" typeface="Sylfaen"/>
      </a:minorFont>
    </a:fontScheme>
    <a:fmtScheme name="Grid">
      <a:fillStyleLst>
        <a:solidFill>
          <a:schemeClr val="phClr"/>
        </a:solidFill>
        <a:solidFill>
          <a:schemeClr val="phClr">
            <a:tint val="50000"/>
          </a:schemeClr>
        </a:solidFill>
        <a:gradFill rotWithShape="1">
          <a:gsLst>
            <a:gs pos="0">
              <a:schemeClr val="phClr"/>
            </a:gs>
            <a:gs pos="90000">
              <a:schemeClr val="phClr">
                <a:shade val="100000"/>
              </a:schemeClr>
            </a:gs>
            <a:gs pos="100000">
              <a:schemeClr val="phClr">
                <a:shade val="85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effectStyle>
        <a:effectStyle>
          <a:effectLst>
            <a:outerShdw blurRad="31750" dist="25400" dir="5400000" rotWithShape="0">
              <a:srgbClr val="000000">
                <a:alpha val="50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30000"/>
              </a:schemeClr>
            </a:contourClr>
          </a:sp3d>
        </a:effectStyle>
      </a:effectStyleLst>
      <a:bgFillStyleLst>
        <a:solidFill>
          <a:schemeClr val="phClr"/>
        </a:solidFill>
        <a:solidFill>
          <a:schemeClr val="phClr">
            <a:tint val="90000"/>
            <a:shade val="93000"/>
            <a:satMod val="150000"/>
          </a:schemeClr>
        </a:solidFill>
        <a:blipFill rotWithShape="1">
          <a:blip xmlns:r="http://schemas.openxmlformats.org/officeDocument/2006/relationships" r:embed="rId1">
            <a:duotone>
              <a:schemeClr val="phClr">
                <a:tint val="95000"/>
              </a:schemeClr>
              <a:schemeClr val="phClr">
                <a:shade val="93000"/>
                <a:satMod val="11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3.xml><?xml version="1.0" encoding="utf-8"?>
<a:theme xmlns:a="http://schemas.openxmlformats.org/drawingml/2006/main" name="Waveform">
  <a:themeElements>
    <a:clrScheme name="Waveform">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Waveform">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aveform">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4.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Override1.xml><?xml version="1.0" encoding="utf-8"?>
<a:themeOverride xmlns:a="http://schemas.openxmlformats.org/drawingml/2006/main">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themeOverride>
</file>

<file path=docProps/app.xml><?xml version="1.0" encoding="utf-8"?>
<Properties xmlns="http://schemas.openxmlformats.org/officeDocument/2006/extended-properties" xmlns:vt="http://schemas.openxmlformats.org/officeDocument/2006/docPropsVTypes">
  <Template>Flow</Template>
  <TotalTime>1271</TotalTime>
  <Words>104</Words>
  <Application>Microsoft Office PowerPoint</Application>
  <PresentationFormat>On-screen Show (4:3)</PresentationFormat>
  <Paragraphs>6</Paragraphs>
  <Slides>8</Slides>
  <Notes>0</Notes>
  <HiddenSlides>0</HiddenSlides>
  <MMClips>0</MMClips>
  <ScaleCrop>false</ScaleCrop>
  <HeadingPairs>
    <vt:vector size="4" baseType="variant">
      <vt:variant>
        <vt:lpstr>Theme</vt:lpstr>
      </vt:variant>
      <vt:variant>
        <vt:i4>4</vt:i4>
      </vt:variant>
      <vt:variant>
        <vt:lpstr>Slide Titles</vt:lpstr>
      </vt:variant>
      <vt:variant>
        <vt:i4>8</vt:i4>
      </vt:variant>
    </vt:vector>
  </HeadingPairs>
  <TitlesOfParts>
    <vt:vector size="12" baseType="lpstr">
      <vt:lpstr>Grid</vt:lpstr>
      <vt:lpstr>Angles</vt:lpstr>
      <vt:lpstr>Waveform</vt:lpstr>
      <vt:lpstr>Equity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ZzTeaM2009</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DELL</dc:creator>
  <cp:lastModifiedBy>DR.Ahmed Saker</cp:lastModifiedBy>
  <cp:revision>14</cp:revision>
  <dcterms:created xsi:type="dcterms:W3CDTF">2013-12-09T08:30:24Z</dcterms:created>
  <dcterms:modified xsi:type="dcterms:W3CDTF">2019-12-14T07:48:51Z</dcterms:modified>
</cp:coreProperties>
</file>